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G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4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Klasse G versterkers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83" y="1179576"/>
            <a:ext cx="45628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23" y="1179576"/>
            <a:ext cx="545775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Klasse G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SUPPLY VOLTAGES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VPOS1 8 0 DC	+70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VNEG1 6 0 DC	-70V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VPOS2 5 0 DC	+20V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VNEG2 4 0 DC	-20V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input source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VS1 1 0	DC 0 SIN(0V 48VPEAK 10KHZ)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 PUSH-PULL TRANSISTOR OUTPUT STAGE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Q1h 8 1 9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Q1s 9 12 2 QNPN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Q2s 7 13 2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Q2h 6 1 7 QPNP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Dpos 5 9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Dneg 7 4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*compensatie Vsat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Db1 1 12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Db4 13 1 DNOM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Load resistance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RL1 2 0	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DEVICE MODELS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QNPN NPN(BF=50)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QPNP PNP(BF=50)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DNOM D()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als functie van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8" y="1179576"/>
            <a:ext cx="61698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